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6" r:id="rId3"/>
    <p:sldId id="258" r:id="rId4"/>
    <p:sldId id="260" r:id="rId5"/>
    <p:sldId id="259" r:id="rId6"/>
    <p:sldId id="261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14.10.2016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14.10.2016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14%20&#1086;&#1082;&#1090;&#1103;&#1073;&#1088;&#1103;\&#1086;&#1076;&#1085;&#1082;&#1085;&#1088;%205.7-8%20&#1046;&#1080;&#1079;&#1085;&#1100;%20&#1088;&#1072;&#1090;&#1085;&#1099;&#1084;&#1080;%20&#1087;&#1086;&#1076;&#1074;&#1080;&#1075;&#1072;&#1084;&#1080;%20&#1087;&#1086;&#1083;&#1085;&#1072;\&#1058;&#1086;&#1088;&#1078;&#1077;&#1089;&#1090;&#1074;&#1077;&#1085;&#1085;&#1072;&#1103;%20&#1084;&#1091;&#1079;&#1099;&#1082;&#1072;.mp3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14%20&#1086;&#1082;&#1090;&#1103;&#1073;&#1088;&#1103;\&#1086;&#1076;&#1085;&#1082;&#1085;&#1088;%205.7-8%20&#1046;&#1080;&#1079;&#1085;&#1100;%20&#1088;&#1072;&#1090;&#1085;&#1099;&#1084;&#1080;%20&#1087;&#1086;&#1076;&#1074;&#1080;&#1075;&#1072;&#1084;&#1080;%20&#1087;&#1086;&#1083;&#1085;&#1072;\&#1055;&#1077;&#1089;&#1085;&#1103;%20&#1073;&#1072;&#1085;&#1076;&#1099;%20&#1050;&#1072;&#1088;&#1090;&#1072;&#1091;&#1089;&#1072;%20&#1080;&#1079;%20&#1092;&#1080;&#1083;&#1100;&#1084;&#1072;%20'&#1060;&#1080;&#1085;&#1080;&#1089;&#1090;%20&#1071;&#1089;&#1085;&#1099;&#1081;%20&#1057;&#1086;&#1082;&#1086;&#1083;'%20(1975).mp4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14%20&#1086;&#1082;&#1090;&#1103;&#1073;&#1088;&#1103;\&#1086;&#1076;&#1085;&#1082;&#1085;&#1088;%205.7-8%20&#1046;&#1080;&#1079;&#1085;&#1100;%20&#1088;&#1072;&#1090;&#1085;&#1099;&#1084;&#1080;%20&#1087;&#1086;&#1076;&#1074;&#1080;&#1075;&#1072;&#1084;&#1080;%20&#1087;&#1086;&#1083;&#1085;&#1072;\Gusarskaja%20Ballada%20&#1042;&#1099;%20&#1078;&#1077;&#1085;&#1097;&#1080;&#1085;&#1072;.mp4" TargetMode="Externa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14%20&#1086;&#1082;&#1090;&#1103;&#1073;&#1088;&#1103;\&#1086;&#1076;&#1085;&#1082;&#1085;&#1088;%205.7-8%20&#1046;&#1080;&#1079;&#1085;&#1100;%20&#1088;&#1072;&#1090;&#1085;&#1099;&#1084;&#1080;%20&#1087;&#1086;&#1076;&#1074;&#1080;&#1075;&#1072;&#1084;&#1080;%20&#1087;&#1086;&#1083;&#1085;&#1072;\&#1055;&#1086;&#1076;&#1074;&#1080;&#1075;%20&#1088;&#1072;&#1090;&#1085;&#1099;&#1081;,%20&#1087;&#1086;&#1076;&#1074;&#1080;&#1075;%20&#1076;&#1091;&#1093;&#1086;&#1074;&#1085;&#1099;&#1081;!.mp4" TargetMode="Externa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3648" y="332656"/>
            <a:ext cx="618079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Жизнь ратными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подвигами полна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http://cdn.pimpmyspace.org/media/pms/c/pw/q3/6l/mated_fire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780928"/>
            <a:ext cx="3662536" cy="3662536"/>
          </a:xfrm>
          <a:prstGeom prst="rect">
            <a:avLst/>
          </a:prstGeom>
          <a:noFill/>
        </p:spPr>
      </p:pic>
      <p:pic>
        <p:nvPicPr>
          <p:cNvPr id="6" name="Picture 2" descr="http://cdn.pimpmyspace.org/media/pms/c/pw/q3/6l/mated_fire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2" y="1988840"/>
            <a:ext cx="4464496" cy="4464496"/>
          </a:xfrm>
          <a:prstGeom prst="rect">
            <a:avLst/>
          </a:prstGeom>
          <a:noFill/>
        </p:spPr>
      </p:pic>
      <p:pic>
        <p:nvPicPr>
          <p:cNvPr id="7" name="Picture 2" descr="http://cdn.pimpmyspace.org/media/pms/c/pw/q3/6l/mated_fire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4005064"/>
            <a:ext cx="2852936" cy="2852936"/>
          </a:xfrm>
          <a:prstGeom prst="rect">
            <a:avLst/>
          </a:prstGeom>
          <a:noFill/>
        </p:spPr>
      </p:pic>
      <p:sp>
        <p:nvSpPr>
          <p:cNvPr id="1030" name="AutoShape 6" descr="http://%D1%84%D0%B0%D0%BD%D1%84%D0%B0%D0%BD%D1%82%D1%8E%D0%BB%D1%8C%D0%BF%D0%B0%D0%BD.%D1%80%D1%84/wp-content/uploads/2015/04/gvozdika-11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://%D1%84%D0%B0%D0%BD%D1%84%D0%B0%D0%BD%D1%82%D1%8E%D0%BB%D1%8C%D0%BF%D0%B0%D0%BD.%D1%80%D1%84/wp-content/uploads/2015/04/gvozdika-11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http://%D1%84%D0%B0%D0%BD%D1%84%D0%B0%D0%BD%D1%82%D1%8E%D0%BB%D1%8C%D0%BF%D0%B0%D0%BD.%D1%80%D1%84/wp-content/uploads/2015/04/gvozdika-11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6" name="Picture 12" descr="http://www.playcast.ru/uploads/2015/05/03/134449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5149" y="2132856"/>
            <a:ext cx="4872696" cy="5066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Домашнее задание на выбор: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68761"/>
            <a:ext cx="7467600" cy="93610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Сделать краткое сообщение в тетради: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23928" y="5301208"/>
            <a:ext cx="40324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0926" indent="-514350" algn="ctr"/>
            <a:r>
              <a:rPr lang="ru-RU" dirty="0" smtClean="0"/>
              <a:t>        О трижды Герое Советского Союза Александре Ивановиче </a:t>
            </a:r>
            <a:r>
              <a:rPr lang="ru-RU" b="1" dirty="0" err="1" smtClean="0"/>
              <a:t>Покрышкине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5301208"/>
            <a:ext cx="38164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0926" indent="-514350" algn="ctr"/>
            <a:r>
              <a:rPr lang="ru-RU" dirty="0" smtClean="0"/>
              <a:t>        О Герое Советского Союза Алексее Петровиче </a:t>
            </a:r>
            <a:r>
              <a:rPr lang="ru-RU" b="1" dirty="0" smtClean="0"/>
              <a:t>Маресьеве</a:t>
            </a:r>
          </a:p>
        </p:txBody>
      </p:sp>
      <p:pic>
        <p:nvPicPr>
          <p:cNvPr id="21508" name="Picture 4" descr="http://libdocs.ru/tw_files2/urls_1261/6/d-5186/5186_html_196d99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3" y="1916833"/>
            <a:ext cx="2380764" cy="3312368"/>
          </a:xfrm>
          <a:prstGeom prst="rect">
            <a:avLst/>
          </a:prstGeom>
          <a:noFill/>
        </p:spPr>
      </p:pic>
      <p:pic>
        <p:nvPicPr>
          <p:cNvPr id="21510" name="Picture 6" descr="http://ic.pics.livejournal.com/patriotka/60327736/53505/53505_900.jpg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 l="10866" t="4301" r="11517" b="21498"/>
          <a:stretch>
            <a:fillRect/>
          </a:stretch>
        </p:blipFill>
        <p:spPr bwMode="auto">
          <a:xfrm>
            <a:off x="971600" y="1916832"/>
            <a:ext cx="2400267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 txBox="1">
            <a:spLocks noChangeArrowheads="1"/>
          </p:cNvSpPr>
          <p:nvPr/>
        </p:nvSpPr>
        <p:spPr>
          <a:xfrm>
            <a:off x="323528" y="332656"/>
            <a:ext cx="8064500" cy="5700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3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«Не умрешь, народ!</a:t>
            </a:r>
            <a:b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Бог тебя хранит!</a:t>
            </a:r>
            <a:b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Сердцем дал – гранат</a:t>
            </a:r>
            <a:b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Грудью дал – гранит</a:t>
            </a:r>
            <a:b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Процветай, народ, - </a:t>
            </a:r>
            <a:b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Твердый, как скрижаль,</a:t>
            </a:r>
            <a:b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Жаркий, как гранат,</a:t>
            </a:r>
            <a:b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Чистый, как хрусталь!»</a:t>
            </a:r>
            <a:b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				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Марина Цветаева</a:t>
            </a:r>
          </a:p>
        </p:txBody>
      </p:sp>
      <p:sp>
        <p:nvSpPr>
          <p:cNvPr id="26626" name="AutoShape 2" descr="http://%D1%84%D0%B0%D0%BD%D1%84%D0%B0%D0%BD%D1%82%D1%8E%D0%BB%D1%8C%D0%BF%D0%B0%D0%BD.%D1%80%D1%84/wp-content/uploads/2015/04/gvozdika-11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8" name="Picture 2" descr="http://zlataya.info/_fr/8/13598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457400"/>
            <a:ext cx="5825367" cy="54006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331640" y="0"/>
            <a:ext cx="618079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Жизнь ратными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подвигами полна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Торжественная музы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8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  <p:tav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">
                <p:cTn id="2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XIV </a:t>
            </a:r>
            <a:r>
              <a:rPr lang="ru-RU" dirty="0" smtClean="0"/>
              <a:t>век Русь под властью </a:t>
            </a:r>
            <a:r>
              <a:rPr lang="ru-RU" dirty="0" smtClean="0">
                <a:solidFill>
                  <a:srgbClr val="FFFF00"/>
                </a:solidFill>
              </a:rPr>
              <a:t>Золотой Орды</a:t>
            </a:r>
            <a:r>
              <a:rPr lang="ru-RU" dirty="0" smtClean="0"/>
              <a:t>…</a:t>
            </a:r>
            <a:endParaRPr lang="ru-RU" dirty="0"/>
          </a:p>
        </p:txBody>
      </p:sp>
      <p:pic>
        <p:nvPicPr>
          <p:cNvPr id="39938" name="Picture 2" descr="http://www.world-forge.com/upload/Image/products/GoldenHorde/GoldenHordeWallpapers/GoldenHorde_ArtRus.jpg"/>
          <p:cNvPicPr>
            <a:picLocks noChangeAspect="1" noChangeArrowheads="1"/>
          </p:cNvPicPr>
          <p:nvPr/>
        </p:nvPicPr>
        <p:blipFill>
          <a:blip r:embed="rId3" cstate="print"/>
          <a:srcRect t="-2778" r="11458"/>
          <a:stretch>
            <a:fillRect/>
          </a:stretch>
        </p:blipFill>
        <p:spPr bwMode="auto">
          <a:xfrm>
            <a:off x="1331640" y="1052736"/>
            <a:ext cx="6192688" cy="5391281"/>
          </a:xfrm>
          <a:prstGeom prst="rect">
            <a:avLst/>
          </a:prstGeom>
          <a:noFill/>
        </p:spPr>
      </p:pic>
      <p:pic>
        <p:nvPicPr>
          <p:cNvPr id="5" name="Песня банды Картауса из фильма 'Финист Ясный Сокол' (1975)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156176" y="5805264"/>
            <a:ext cx="1370856" cy="6682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fs00.infourok.ru/images/doc/102/120621/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4" name="Picture 2" descr="C:\Users\123\Desktop\IMG_28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908720"/>
            <a:ext cx="8136904" cy="56708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Икона «Сергий Радонежский и Дмитрий Донской»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Сергей Симаков (XX в.).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16" descr="Описание: http://vidania.ru/picture/starogolutvin/icon_sergii_i_donskoy_800x5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1412875"/>
            <a:ext cx="6383337" cy="474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magic-ays.com/place/SergiyevPosad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32656"/>
            <a:ext cx="8208912" cy="60690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1772816"/>
            <a:ext cx="353873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С.Кириллов </a:t>
            </a:r>
            <a:br>
              <a:rPr lang="ru-RU" dirty="0" smtClean="0"/>
            </a:br>
            <a:r>
              <a:rPr lang="ru-RU" sz="6000" b="1" dirty="0" smtClean="0"/>
              <a:t>Дмитрий Донской</a:t>
            </a:r>
            <a:endParaRPr lang="ru-RU" sz="6000" b="1" dirty="0"/>
          </a:p>
        </p:txBody>
      </p:sp>
      <p:pic>
        <p:nvPicPr>
          <p:cNvPr id="18434" name="Picture 2" descr="http://taganka.pro/wp-content/uploads/2014/11/9b61c9add26ae66de11f78f97af7a160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4294278" cy="63047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2708920"/>
            <a:ext cx="3034680" cy="1143000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/>
              <a:t>Надежда</a:t>
            </a:r>
            <a:br>
              <a:rPr lang="ru-RU" sz="5400" b="1" dirty="0" smtClean="0"/>
            </a:br>
            <a:r>
              <a:rPr lang="ru-RU" sz="5400" b="1" dirty="0" smtClean="0"/>
              <a:t>Дурова</a:t>
            </a:r>
            <a:endParaRPr lang="ru-RU" sz="5400" b="1" dirty="0"/>
          </a:p>
        </p:txBody>
      </p:sp>
      <p:pic>
        <p:nvPicPr>
          <p:cNvPr id="19458" name="Picture 2" descr="http://topwar.ru/uploads/posts/2012-03/1331190900_Durov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996399" cy="6696744"/>
          </a:xfrm>
          <a:prstGeom prst="rect">
            <a:avLst/>
          </a:prstGeom>
          <a:noFill/>
        </p:spPr>
      </p:pic>
      <p:pic>
        <p:nvPicPr>
          <p:cNvPr id="5" name="Gusarskaja Ballada Вы женщина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508104" y="4725144"/>
            <a:ext cx="2167811" cy="15734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4536504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Вопросы для текста: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08720"/>
            <a:ext cx="4968552" cy="5589240"/>
          </a:xfrm>
        </p:spPr>
        <p:txBody>
          <a:bodyPr>
            <a:normAutofit lnSpcReduction="10000"/>
          </a:bodyPr>
          <a:lstStyle/>
          <a:p>
            <a:pPr marL="550926" indent="-514350">
              <a:buFont typeface="+mj-lt"/>
              <a:buAutoNum type="arabicPeriod"/>
            </a:pPr>
            <a:r>
              <a:rPr lang="ru-RU" dirty="0" smtClean="0"/>
              <a:t>Гусар, воспитавший Надежду.</a:t>
            </a:r>
          </a:p>
          <a:p>
            <a:pPr marL="550926" indent="-514350">
              <a:buFont typeface="+mj-lt"/>
              <a:buAutoNum type="arabicPeriod"/>
            </a:pPr>
            <a:r>
              <a:rPr lang="ru-RU" dirty="0" smtClean="0"/>
              <a:t>Кличка коня</a:t>
            </a:r>
          </a:p>
          <a:p>
            <a:pPr marL="550926" indent="-514350">
              <a:buFont typeface="+mj-lt"/>
              <a:buAutoNum type="arabicPeriod"/>
            </a:pPr>
            <a:r>
              <a:rPr lang="ru-RU" dirty="0" smtClean="0"/>
              <a:t>Любимое занятие</a:t>
            </a:r>
          </a:p>
          <a:p>
            <a:pPr marL="550926" indent="-514350">
              <a:buFont typeface="+mj-lt"/>
              <a:buAutoNum type="arabicPeriod"/>
            </a:pPr>
            <a:r>
              <a:rPr lang="ru-RU" dirty="0" smtClean="0"/>
              <a:t>Полк в котором она служила</a:t>
            </a:r>
          </a:p>
          <a:p>
            <a:pPr marL="550926" indent="-514350">
              <a:buFont typeface="+mj-lt"/>
              <a:buAutoNum type="arabicPeriod"/>
            </a:pPr>
            <a:r>
              <a:rPr lang="ru-RU" dirty="0" smtClean="0"/>
              <a:t>Награда за спасение раненого офицера</a:t>
            </a:r>
          </a:p>
          <a:p>
            <a:pPr marL="550926" indent="-514350">
              <a:buFont typeface="+mj-lt"/>
              <a:buAutoNum type="arabicPeriod"/>
            </a:pPr>
            <a:r>
              <a:rPr lang="ru-RU" dirty="0" smtClean="0"/>
              <a:t>Кем служила у Кутузова</a:t>
            </a:r>
          </a:p>
          <a:p>
            <a:pPr marL="550926" indent="-514350">
              <a:buFont typeface="+mj-lt"/>
              <a:buAutoNum type="arabicPeriod"/>
            </a:pPr>
            <a:r>
              <a:rPr lang="ru-RU" dirty="0" smtClean="0"/>
              <a:t>Чин в котором вышла на пенсию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76057" y="1124744"/>
            <a:ext cx="4067944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914400" indent="-914400">
              <a:buAutoNum type="arabicPeriod"/>
            </a:pPr>
            <a:r>
              <a:rPr lang="ru-RU" sz="3600" cap="none" spc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Астахов</a:t>
            </a:r>
          </a:p>
          <a:p>
            <a:pPr marL="914400" indent="-914400">
              <a:buAutoNum type="arabicPeriod"/>
            </a:pPr>
            <a:r>
              <a:rPr lang="ru-RU" sz="36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Алкид</a:t>
            </a:r>
            <a:endParaRPr lang="ru-RU" sz="3600" dirty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914400" indent="-914400">
              <a:buAutoNum type="arabicPeriod"/>
            </a:pPr>
            <a:r>
              <a:rPr lang="ru-RU" sz="3600" cap="none" spc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Верховая езда</a:t>
            </a:r>
          </a:p>
          <a:p>
            <a:pPr marL="914400" indent="-914400">
              <a:buAutoNum type="arabicPeriod"/>
            </a:pPr>
            <a:r>
              <a:rPr lang="ru-RU" sz="36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Уланский</a:t>
            </a:r>
          </a:p>
          <a:p>
            <a:pPr marL="914400" indent="-914400">
              <a:buAutoNum type="arabicPeriod"/>
            </a:pPr>
            <a:r>
              <a:rPr lang="ru-RU" sz="3600" cap="none" spc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Георгиевский крест</a:t>
            </a:r>
          </a:p>
          <a:p>
            <a:pPr marL="914400" indent="-914400">
              <a:buAutoNum type="arabicPeriod"/>
            </a:pPr>
            <a:r>
              <a:rPr lang="ru-RU" sz="36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Орденарцем</a:t>
            </a:r>
            <a:endParaRPr lang="ru-RU" sz="3600" dirty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914400" indent="-914400">
              <a:buAutoNum type="arabicPeriod"/>
            </a:pPr>
            <a:r>
              <a:rPr lang="ru-RU" sz="3600" cap="none" spc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Штаб-ротмистр</a:t>
            </a:r>
            <a:endParaRPr lang="ru-RU" sz="3600" cap="none" spc="0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6" name="Picture 2" descr="http://img.yakaboo.ua/media/catalog/product/cache/2/image/540x/3a3e96696375076ca41f93a639ac6332/4/4/440724_203033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1884" y="0"/>
            <a:ext cx="411211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Подвиг ратный, подвиг духовный!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308304" y="5825420"/>
            <a:ext cx="1835696" cy="1032579"/>
          </a:xfrm>
          <a:prstGeom prst="rect">
            <a:avLst/>
          </a:prstGeom>
        </p:spPr>
      </p:pic>
      <p:pic>
        <p:nvPicPr>
          <p:cNvPr id="22530" name="Picture 2" descr="http://i.ytimg.com/vi/OCsvDNmE7Ig/maxresdefaul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80728"/>
            <a:ext cx="9089009" cy="511256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188640"/>
            <a:ext cx="917026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Подвиг ратный – подвиг духовный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 fullScrn="1"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120</TotalTime>
  <Words>107</Words>
  <Application>Microsoft Office PowerPoint</Application>
  <PresentationFormat>Экран (4:3)</PresentationFormat>
  <Paragraphs>29</Paragraphs>
  <Slides>10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Техническая</vt:lpstr>
      <vt:lpstr>Слайд 1</vt:lpstr>
      <vt:lpstr>Слайд 2</vt:lpstr>
      <vt:lpstr>XIV век Русь под властью Золотой Орды…</vt:lpstr>
      <vt:lpstr>Слайд 4</vt:lpstr>
      <vt:lpstr>Икона «Сергий Радонежский и Дмитрий Донской»  Сергей Симаков (XX в.).</vt:lpstr>
      <vt:lpstr>С.Кириллов  Дмитрий Донской</vt:lpstr>
      <vt:lpstr>Надежда Дурова</vt:lpstr>
      <vt:lpstr>Вопросы для текста:</vt:lpstr>
      <vt:lpstr>Слайд 9</vt:lpstr>
      <vt:lpstr>Домашнее задание на выбор: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Алеся</dc:creator>
  <cp:lastModifiedBy>123</cp:lastModifiedBy>
  <cp:revision>16</cp:revision>
  <dcterms:created xsi:type="dcterms:W3CDTF">2016-02-27T16:00:26Z</dcterms:created>
  <dcterms:modified xsi:type="dcterms:W3CDTF">2016-10-14T13:39:01Z</dcterms:modified>
</cp:coreProperties>
</file>